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0" r:id="rId6"/>
    <p:sldId id="271" r:id="rId7"/>
    <p:sldId id="272" r:id="rId8"/>
    <p:sldId id="285" r:id="rId9"/>
    <p:sldId id="283" r:id="rId10"/>
    <p:sldId id="273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81" r:id="rId19"/>
    <p:sldId id="282" r:id="rId20"/>
    <p:sldId id="286" r:id="rId21"/>
    <p:sldId id="287" r:id="rId22"/>
    <p:sldId id="288" r:id="rId23"/>
    <p:sldId id="289" r:id="rId24"/>
    <p:sldId id="294" r:id="rId25"/>
    <p:sldId id="290" r:id="rId26"/>
    <p:sldId id="291" r:id="rId27"/>
    <p:sldId id="292" r:id="rId28"/>
    <p:sldId id="295" r:id="rId29"/>
    <p:sldId id="293" r:id="rId30"/>
  </p:sldIdLst>
  <p:sldSz cx="12188825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90" d="100"/>
          <a:sy n="90" d="100"/>
        </p:scale>
        <p:origin x="576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040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06EA02-F86A-46DD-9F20-6770B9BEFF6A}" type="datetime1">
              <a:rPr lang="nl" smtClean="0"/>
              <a:t>16-1-2019</a:t>
            </a:fld>
            <a:endParaRPr lang="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nl" smtClean="0"/>
              <a:t>‹nr.›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9FA5D2-99D3-4015-B9D7-C0758FDBF405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 noProof="0" dirty="0"/>
              <a:t>Klik om de tekststijlen van het model te bewerken</a:t>
            </a:r>
          </a:p>
          <a:p>
            <a:pPr lvl="1" rtl="0"/>
            <a:r>
              <a:rPr lang="nl" noProof="0" dirty="0"/>
              <a:t>Tweede niveau</a:t>
            </a:r>
          </a:p>
          <a:p>
            <a:pPr lvl="2" rtl="0"/>
            <a:r>
              <a:rPr lang="nl" noProof="0" dirty="0"/>
              <a:t>Derde niveau</a:t>
            </a:r>
          </a:p>
          <a:p>
            <a:pPr lvl="3" rtl="0"/>
            <a:r>
              <a:rPr lang="nl" noProof="0" dirty="0"/>
              <a:t>Vierde niveau</a:t>
            </a:r>
          </a:p>
          <a:p>
            <a:pPr lvl="4" rtl="0"/>
            <a:r>
              <a:rPr lang="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9657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419753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12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70042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89841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2337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15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72013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16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6866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18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9867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19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7176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20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84444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9006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16404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119721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49506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25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73684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88153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5013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6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97072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7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99951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8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55658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9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2859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10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57533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Omhoog kijken naar blauwe lucht met wolken omgeven door gebouwen met muren van gla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" noProof="0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F1D6BD-3C91-4D62-9E04-70D9451C47A7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17557-A57A-4599-9438-57A56F481F9A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268316-2DA9-41A4-BF43-CF5D5AB8754D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20028-0387-4611-89A3-A9A520740939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B88F4-56CC-4F91-8188-C9A4C7F95317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88D844-7A77-4342-97E0-D517567605FE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B3AA7-F8B1-40D7-917D-09F3F19B31AD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82091D-6502-4AD6-A83E-82FC896326BF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EE8C41-8F8A-43FC-A512-06FBB1CC800C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7A423-80DD-4C83-83FB-8D496883D05D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 hasCustomPrompt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 rtl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" noProof="0" dirty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2B845A-EE0B-4E8D-A9FD-8400A01A51D1}" type="datetime1">
              <a:rPr lang="nl" noProof="0" smtClean="0"/>
              <a:t>16-1-2019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" noProof="0" dirty="0"/>
              <a:t>Klik om de tekststijlen van het model te bewerken</a:t>
            </a:r>
          </a:p>
          <a:p>
            <a:pPr lvl="1" rtl="0"/>
            <a:r>
              <a:rPr lang="nl" noProof="0" dirty="0"/>
              <a:t>Tweede niveau</a:t>
            </a:r>
          </a:p>
          <a:p>
            <a:pPr lvl="2" rtl="0"/>
            <a:r>
              <a:rPr lang="nl" noProof="0" dirty="0"/>
              <a:t>Derde niveau</a:t>
            </a:r>
          </a:p>
          <a:p>
            <a:pPr lvl="3" rtl="0"/>
            <a:r>
              <a:rPr lang="nl" noProof="0" dirty="0"/>
              <a:t>Vierde niveau</a:t>
            </a:r>
          </a:p>
          <a:p>
            <a:pPr lvl="4" rtl="0"/>
            <a:r>
              <a:rPr lang="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723C24E-697B-471A-A45C-4BBBE74250F4}" type="datetime1">
              <a:rPr lang="nl-NL" noProof="0" smtClean="0"/>
              <a:t>16-1-2019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>
              <a:lnSpc>
                <a:spcPct val="100000"/>
              </a:lnSpc>
            </a:pPr>
            <a:r>
              <a:rPr lang="nl-NL" dirty="0"/>
              <a:t>Luchtkwaliteit</a:t>
            </a:r>
            <a:endParaRPr lang="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Socquet R. &amp; d’ Hooge A.</a:t>
            </a:r>
          </a:p>
          <a:p>
            <a:pPr rtl="0"/>
            <a:r>
              <a:rPr lang="nl-NL" dirty="0"/>
              <a:t>6TI²CT</a:t>
            </a:r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BH1750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39DA88-A3E7-4990-B03C-F99EEBC063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9816" y="1216247"/>
            <a:ext cx="10729192" cy="50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CCS 811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CO² deeltjes per m²</a:t>
            </a:r>
          </a:p>
          <a:p>
            <a:pPr rtl="0"/>
            <a:r>
              <a:rPr lang="nl-NL" dirty="0"/>
              <a:t>I²C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7170" name="Picture 2" descr="Afbeeldingsresultaat voor ccs811">
            <a:extLst>
              <a:ext uri="{FF2B5EF4-FFF2-40B4-BE49-F238E27FC236}">
                <a16:creationId xmlns:a16="http://schemas.microsoft.com/office/drawing/2014/main" id="{7C67152D-B2CD-4DA2-B177-45E6554A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1856234"/>
            <a:ext cx="3145532" cy="31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8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CSS 811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B8EBE-6CA0-45ED-B3E2-DB88BF3034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43793"/>
            <a:ext cx="10971372" cy="51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NEO-6M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Breedte- en lengtegraad v/d locatie</a:t>
            </a:r>
          </a:p>
          <a:p>
            <a:pPr rtl="0"/>
            <a:r>
              <a:rPr lang="nl-NL" dirty="0"/>
              <a:t>Universal receiver/transmitter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8194" name="Picture 2" descr="Afbeeldingsresultaat voor neo 6m">
            <a:extLst>
              <a:ext uri="{FF2B5EF4-FFF2-40B4-BE49-F238E27FC236}">
                <a16:creationId xmlns:a16="http://schemas.microsoft.com/office/drawing/2014/main" id="{06203D82-5C1D-4F5B-9E00-162FCFE5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1729544"/>
            <a:ext cx="3398911" cy="33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NEO-6M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6BBDBBC-B38D-4619-B4EF-D2451375B0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26839"/>
            <a:ext cx="10969942" cy="5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SIM900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Mobiele data verbinding</a:t>
            </a:r>
          </a:p>
          <a:p>
            <a:pPr rtl="0"/>
            <a:r>
              <a:rPr lang="nl-NL" dirty="0" err="1"/>
              <a:t>SIM-kaart</a:t>
            </a:r>
            <a:endParaRPr lang="nl-NL" dirty="0"/>
          </a:p>
          <a:p>
            <a:pPr rtl="0"/>
            <a:r>
              <a:rPr lang="nl-NL" dirty="0"/>
              <a:t>AT commando’s</a:t>
            </a:r>
          </a:p>
          <a:p>
            <a:pPr rtl="0"/>
            <a:r>
              <a:rPr lang="nl-NL" dirty="0"/>
              <a:t>Universal receiver/transmitter protocol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9218" name="Picture 2" descr="Afbeeldingsresultaat voor sim900">
            <a:extLst>
              <a:ext uri="{FF2B5EF4-FFF2-40B4-BE49-F238E27FC236}">
                <a16:creationId xmlns:a16="http://schemas.microsoft.com/office/drawing/2014/main" id="{9CFD2E2C-C7BA-4477-8AB1-5388B844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1858515"/>
            <a:ext cx="3140969" cy="31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SIM900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B3CB194-3393-4BA4-A5BC-DBB169B2C2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59886"/>
            <a:ext cx="10971372" cy="51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ICT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324ADF7-339C-43D0-8597-857BE451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6" y="482153"/>
            <a:ext cx="4426706" cy="2024063"/>
          </a:xfrm>
          <a:prstGeom prst="rect">
            <a:avLst/>
          </a:prstGeom>
        </p:spPr>
      </p:pic>
      <p:pic>
        <p:nvPicPr>
          <p:cNvPr id="2052" name="Picture 4" descr="Afbeeldingsresultaat voor website">
            <a:extLst>
              <a:ext uri="{FF2B5EF4-FFF2-40B4-BE49-F238E27FC236}">
                <a16:creationId xmlns:a16="http://schemas.microsoft.com/office/drawing/2014/main" id="{A04F62AB-3EDB-450C-A877-9DAA7E0E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3573016"/>
            <a:ext cx="3995431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Server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Ontvangt data van de </a:t>
            </a:r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-NL" dirty="0"/>
          </a:p>
          <a:p>
            <a:pPr lvl="1"/>
            <a:r>
              <a:rPr lang="nl-NL" dirty="0"/>
              <a:t>Port </a:t>
            </a:r>
            <a:r>
              <a:rPr lang="nl-NL" dirty="0" err="1"/>
              <a:t>forwarding</a:t>
            </a:r>
            <a:endParaRPr lang="nl-NL" dirty="0"/>
          </a:p>
          <a:p>
            <a:pPr rtl="0"/>
            <a:r>
              <a:rPr lang="nl-NL" dirty="0"/>
              <a:t>Access database</a:t>
            </a:r>
          </a:p>
          <a:p>
            <a:pPr rtl="0"/>
            <a:r>
              <a:rPr lang="nl-NL" dirty="0"/>
              <a:t>Host website</a:t>
            </a:r>
          </a:p>
          <a:p>
            <a:pPr rtl="0"/>
            <a:r>
              <a:rPr lang="nl-NL" dirty="0"/>
              <a:t>Visual studio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9691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Database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Access</a:t>
            </a:r>
          </a:p>
          <a:p>
            <a:pPr rtl="0"/>
            <a:r>
              <a:rPr lang="nl-NL" dirty="0"/>
              <a:t>Opgeslagen gegevens</a:t>
            </a:r>
          </a:p>
          <a:p>
            <a:pPr lvl="1"/>
            <a:r>
              <a:rPr lang="nl-NL" dirty="0"/>
              <a:t>E-mail adres</a:t>
            </a:r>
          </a:p>
          <a:p>
            <a:pPr lvl="1"/>
            <a:r>
              <a:rPr lang="nl-NL" dirty="0"/>
              <a:t>Lichtsterkte</a:t>
            </a:r>
          </a:p>
          <a:p>
            <a:pPr lvl="1"/>
            <a:r>
              <a:rPr lang="nl-NL" dirty="0"/>
              <a:t>Temperatuur</a:t>
            </a:r>
          </a:p>
          <a:p>
            <a:pPr lvl="1"/>
            <a:r>
              <a:rPr lang="nl-NL" dirty="0"/>
              <a:t>Vochtigheid</a:t>
            </a:r>
          </a:p>
          <a:p>
            <a:pPr lvl="1"/>
            <a:r>
              <a:rPr lang="nl-NL" dirty="0"/>
              <a:t>CO² deeltjes</a:t>
            </a:r>
          </a:p>
          <a:p>
            <a:pPr lvl="1"/>
            <a:r>
              <a:rPr lang="nl-NL" dirty="0"/>
              <a:t>Plaats v/d meting</a:t>
            </a:r>
          </a:p>
          <a:p>
            <a:pPr lvl="1"/>
            <a:r>
              <a:rPr lang="nl-NL" dirty="0"/>
              <a:t>Tijd v/d meting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013AF7-264C-424C-824D-F5A14A5A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2343512"/>
            <a:ext cx="3853801" cy="21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Samenvatting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Probleemstelling</a:t>
            </a:r>
            <a:endParaRPr lang="nl" dirty="0"/>
          </a:p>
          <a:p>
            <a:pPr rtl="0"/>
            <a:r>
              <a:rPr lang="nl-NL" dirty="0"/>
              <a:t>Realisatie</a:t>
            </a:r>
            <a:endParaRPr lang="nl" dirty="0"/>
          </a:p>
          <a:p>
            <a:pPr rtl="0"/>
            <a:r>
              <a:rPr lang="nl-NL" dirty="0"/>
              <a:t>Elektronica</a:t>
            </a:r>
          </a:p>
          <a:p>
            <a:pPr rtl="0"/>
            <a:r>
              <a:rPr lang="nl-NL" dirty="0"/>
              <a:t>ICT</a:t>
            </a:r>
          </a:p>
          <a:p>
            <a:pPr rtl="0"/>
            <a:r>
              <a:rPr lang="nl-NL" dirty="0"/>
              <a:t>Elektriciteit</a:t>
            </a:r>
          </a:p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Website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Algemene data weergeven</a:t>
            </a:r>
          </a:p>
          <a:p>
            <a:pPr lvl="1"/>
            <a:r>
              <a:rPr lang="nl-NL" dirty="0"/>
              <a:t>Voor iedere gebruiker</a:t>
            </a:r>
          </a:p>
          <a:p>
            <a:pPr rtl="0"/>
            <a:r>
              <a:rPr lang="nl-NL" dirty="0"/>
              <a:t>Eigen gemeten data weergeven</a:t>
            </a:r>
          </a:p>
          <a:p>
            <a:pPr lvl="1"/>
            <a:r>
              <a:rPr lang="nl-NL" dirty="0"/>
              <a:t>Voor de ingelogde gebruikers met meetapparaat</a:t>
            </a:r>
          </a:p>
          <a:p>
            <a:pPr rtl="0"/>
            <a:r>
              <a:rPr lang="nl-NL" dirty="0"/>
              <a:t>Meetapparaat instellen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462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Website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4AFBAD-332B-484F-9E31-E1B6C5A012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3993" y="1079115"/>
            <a:ext cx="10200838" cy="52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Elektriciteit</a:t>
            </a:r>
          </a:p>
        </p:txBody>
      </p:sp>
      <p:pic>
        <p:nvPicPr>
          <p:cNvPr id="3074" name="Picture 2" descr="Afbeeldingsresultaat voor elektriciteit meetapparaat">
            <a:extLst>
              <a:ext uri="{FF2B5EF4-FFF2-40B4-BE49-F238E27FC236}">
                <a16:creationId xmlns:a16="http://schemas.microsoft.com/office/drawing/2014/main" id="{C9B31E95-662E-486D-8524-5C8CE964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570290"/>
            <a:ext cx="3941589" cy="1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batterijen AA arduino">
            <a:extLst>
              <a:ext uri="{FF2B5EF4-FFF2-40B4-BE49-F238E27FC236}">
                <a16:creationId xmlns:a16="http://schemas.microsoft.com/office/drawing/2014/main" id="{5A9019BB-A64C-4729-95EF-7F0F1586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3789040"/>
            <a:ext cx="3253438" cy="24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Voeding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 err="1"/>
              <a:t>Aduino</a:t>
            </a:r>
            <a:r>
              <a:rPr lang="nl-NL" dirty="0"/>
              <a:t> </a:t>
            </a:r>
            <a:r>
              <a:rPr lang="nl-NL" dirty="0" err="1"/>
              <a:t>Uno</a:t>
            </a:r>
            <a:r>
              <a:rPr lang="nl-NL" dirty="0"/>
              <a:t> &amp; SIM900 </a:t>
            </a:r>
            <a:r>
              <a:rPr lang="nl-NL" dirty="0" err="1"/>
              <a:t>shield</a:t>
            </a:r>
            <a:endParaRPr lang="nl-NL" dirty="0"/>
          </a:p>
          <a:p>
            <a:pPr lvl="1"/>
            <a:r>
              <a:rPr lang="nl-NL" dirty="0"/>
              <a:t>zes AA batterijen</a:t>
            </a:r>
          </a:p>
          <a:p>
            <a:r>
              <a:rPr lang="nl-NL" dirty="0"/>
              <a:t>Server</a:t>
            </a:r>
          </a:p>
          <a:p>
            <a:pPr lvl="1"/>
            <a:r>
              <a:rPr lang="nl-NL" dirty="0"/>
              <a:t>Elektriciteitsnet</a:t>
            </a:r>
          </a:p>
          <a:p>
            <a:endParaRPr lang="nl-NL" dirty="0"/>
          </a:p>
          <a:p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943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Veiligheid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Netstelsel server</a:t>
            </a:r>
          </a:p>
          <a:p>
            <a:pPr lvl="1"/>
            <a:r>
              <a:rPr lang="nl-NL" dirty="0"/>
              <a:t>TT-net</a:t>
            </a:r>
          </a:p>
          <a:p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-NL" dirty="0"/>
          </a:p>
          <a:p>
            <a:pPr lvl="1"/>
            <a:r>
              <a:rPr lang="nl-NL" dirty="0"/>
              <a:t>Geïntegreerde zekering </a:t>
            </a:r>
          </a:p>
          <a:p>
            <a:r>
              <a:rPr lang="nl-NL" dirty="0"/>
              <a:t>SIM900 </a:t>
            </a:r>
            <a:r>
              <a:rPr lang="nl-NL" dirty="0" err="1"/>
              <a:t>shield</a:t>
            </a:r>
            <a:endParaRPr lang="nl-NL" dirty="0"/>
          </a:p>
          <a:p>
            <a:pPr lvl="1"/>
            <a:r>
              <a:rPr lang="nl-NL" dirty="0"/>
              <a:t>Geïntegreerde zekering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955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Doelstellingen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Google </a:t>
            </a:r>
            <a:r>
              <a:rPr lang="nl-NL" dirty="0" err="1"/>
              <a:t>maps</a:t>
            </a:r>
            <a:r>
              <a:rPr lang="nl-NL" dirty="0"/>
              <a:t> kaart</a:t>
            </a:r>
          </a:p>
          <a:p>
            <a:r>
              <a:rPr lang="nl-NL" dirty="0"/>
              <a:t>SIM900 </a:t>
            </a:r>
            <a:r>
              <a:rPr lang="nl-NL" dirty="0" err="1"/>
              <a:t>shield</a:t>
            </a:r>
            <a:endParaRPr lang="nl-NL" dirty="0"/>
          </a:p>
          <a:p>
            <a:r>
              <a:rPr lang="nl-NL" dirty="0"/>
              <a:t>VPN-verbinding server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2658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1196752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Bedankt voor het luisteren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E4E0177-D391-4200-BAA3-1A02ADF9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3" y="2852936"/>
            <a:ext cx="10836798" cy="32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Probleemstelling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Vliegtuig</a:t>
            </a:r>
          </a:p>
          <a:p>
            <a:pPr rtl="0"/>
            <a:r>
              <a:rPr lang="nl-NL" dirty="0"/>
              <a:t>Speelgoed</a:t>
            </a:r>
          </a:p>
          <a:p>
            <a:pPr rtl="0"/>
            <a:r>
              <a:rPr lang="nl-NL" dirty="0"/>
              <a:t>Commercieel vlak</a:t>
            </a:r>
          </a:p>
          <a:p>
            <a:pPr rtl="0"/>
            <a:r>
              <a:rPr lang="nl-NL" dirty="0"/>
              <a:t>Meetbakje</a:t>
            </a:r>
          </a:p>
          <a:p>
            <a:pPr rtl="0"/>
            <a:endParaRPr lang="nl" dirty="0"/>
          </a:p>
        </p:txBody>
      </p:sp>
      <p:pic>
        <p:nvPicPr>
          <p:cNvPr id="10242" name="Picture 2" descr="Afbeeldingsresultaat voor vliegtuig rc">
            <a:extLst>
              <a:ext uri="{FF2B5EF4-FFF2-40B4-BE49-F238E27FC236}">
                <a16:creationId xmlns:a16="http://schemas.microsoft.com/office/drawing/2014/main" id="{CB1653E7-14E3-4162-A53E-3F7B89E3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044347"/>
            <a:ext cx="4153957" cy="27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5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Realisatie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r>
              <a:rPr lang="nl-NL" dirty="0"/>
              <a:t>Lichtsterkte</a:t>
            </a:r>
          </a:p>
          <a:p>
            <a:r>
              <a:rPr lang="nl-NL" dirty="0"/>
              <a:t>Temperatuur en vochtigheid</a:t>
            </a:r>
          </a:p>
          <a:p>
            <a:r>
              <a:rPr lang="nl-NL" dirty="0"/>
              <a:t>CO²</a:t>
            </a:r>
          </a:p>
          <a:p>
            <a:r>
              <a:rPr lang="nl-NL" dirty="0"/>
              <a:t>GPS locatie </a:t>
            </a:r>
          </a:p>
          <a:p>
            <a:r>
              <a:rPr lang="nl-NL" dirty="0"/>
              <a:t>Draadloos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516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Elektronica</a:t>
            </a:r>
          </a:p>
        </p:txBody>
      </p:sp>
      <p:pic>
        <p:nvPicPr>
          <p:cNvPr id="1026" name="Picture 2" descr="Afbeeldingsresultaat voor Arduino uno">
            <a:extLst>
              <a:ext uri="{FF2B5EF4-FFF2-40B4-BE49-F238E27FC236}">
                <a16:creationId xmlns:a16="http://schemas.microsoft.com/office/drawing/2014/main" id="{02468C38-83B6-4B68-B792-29C9FDD3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332656"/>
            <a:ext cx="2619374" cy="2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SIM900">
            <a:extLst>
              <a:ext uri="{FF2B5EF4-FFF2-40B4-BE49-F238E27FC236}">
                <a16:creationId xmlns:a16="http://schemas.microsoft.com/office/drawing/2014/main" id="{8849F4D0-5002-41F7-AB15-AB55F4C8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3429000"/>
            <a:ext cx="2706960" cy="270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6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 err="1"/>
              <a:t>Aduino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Microcontroller </a:t>
            </a:r>
          </a:p>
          <a:p>
            <a:pPr rtl="0"/>
            <a:r>
              <a:rPr lang="nl-NL" dirty="0" err="1"/>
              <a:t>Arduino</a:t>
            </a:r>
            <a:r>
              <a:rPr lang="nl-NL" dirty="0"/>
              <a:t> IDE C++</a:t>
            </a:r>
          </a:p>
          <a:p>
            <a:pPr rtl="0"/>
            <a:r>
              <a:rPr lang="nl-NL" dirty="0"/>
              <a:t>Compatibiliteit</a:t>
            </a:r>
          </a:p>
          <a:p>
            <a:pPr rtl="0"/>
            <a:r>
              <a:rPr lang="nl-NL" dirty="0"/>
              <a:t>Veel beschikbare informatie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11266" name="Picture 2" descr="Afbeeldingsresultaat voor arduino uno">
            <a:extLst>
              <a:ext uri="{FF2B5EF4-FFF2-40B4-BE49-F238E27FC236}">
                <a16:creationId xmlns:a16="http://schemas.microsoft.com/office/drawing/2014/main" id="{FA0AFCFE-4D92-48C0-A4DE-65E69E48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471240"/>
            <a:ext cx="3915519" cy="391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DHT11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Temperatuur</a:t>
            </a:r>
          </a:p>
          <a:p>
            <a:pPr rtl="0"/>
            <a:r>
              <a:rPr lang="nl-NL" dirty="0"/>
              <a:t>Vochtigheid</a:t>
            </a:r>
          </a:p>
          <a:p>
            <a:pPr rtl="0"/>
            <a:r>
              <a:rPr lang="nl-NL" dirty="0" err="1"/>
              <a:t>Serial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wire</a:t>
            </a:r>
            <a:r>
              <a:rPr lang="nl-NL" dirty="0"/>
              <a:t> protocol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098" name="Picture 2" descr="Afbeeldingsresultaat voor dht11">
            <a:extLst>
              <a:ext uri="{FF2B5EF4-FFF2-40B4-BE49-F238E27FC236}">
                <a16:creationId xmlns:a16="http://schemas.microsoft.com/office/drawing/2014/main" id="{EA5B6BB6-B788-46F7-A1A1-8EA51F0B9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92" y="2027125"/>
            <a:ext cx="2803749" cy="28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0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DHT11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A50B7B-4FA0-4832-9F00-DE22A6846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9836" y="1087016"/>
            <a:ext cx="10369152" cy="5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BH1750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Lichtsterkte</a:t>
            </a:r>
          </a:p>
          <a:p>
            <a:pPr rtl="0"/>
            <a:r>
              <a:rPr lang="nl-NL" dirty="0"/>
              <a:t>Buiten de behuizing</a:t>
            </a:r>
          </a:p>
          <a:p>
            <a:pPr rtl="0"/>
            <a:r>
              <a:rPr lang="nl-NL" dirty="0"/>
              <a:t>I²C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146" name="Picture 2" descr="Afbeeldingsresultaat voor bh1750">
            <a:extLst>
              <a:ext uri="{FF2B5EF4-FFF2-40B4-BE49-F238E27FC236}">
                <a16:creationId xmlns:a16="http://schemas.microsoft.com/office/drawing/2014/main" id="{0F54FEC9-2019-4CFD-A7D6-C34F79C6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224088"/>
            <a:ext cx="4904756" cy="23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348_TF02801084" id="{935809AB-CA56-4F91-A22A-8ED67AA8AFDE}" vid="{1EFDB377-9853-4A5F-9C2B-76FA41BBD168}"/>
    </a:ext>
  </a:extLst>
</a:theme>
</file>

<file path=ppt/theme/theme2.xml><?xml version="1.0" encoding="utf-8"?>
<a:theme xmlns:a="http://schemas.openxmlformats.org/drawingml/2006/main" name="Office-thema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AACE6D-8EB6-447A-8DFD-C2C0C52916AC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Marketingpresentatie met glazen kubus (breedbeeld)</Template>
  <TotalTime>284</TotalTime>
  <Words>212</Words>
  <Application>Microsoft Office PowerPoint</Application>
  <PresentationFormat>Aangepast</PresentationFormat>
  <Paragraphs>138</Paragraphs>
  <Slides>26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9" baseType="lpstr">
      <vt:lpstr>Arial</vt:lpstr>
      <vt:lpstr>Corbel</vt:lpstr>
      <vt:lpstr>Marketing 16x9</vt:lpstr>
      <vt:lpstr>Luchtkwaliteit</vt:lpstr>
      <vt:lpstr>Samenvatting</vt:lpstr>
      <vt:lpstr>Probleemstelling</vt:lpstr>
      <vt:lpstr>Realisatie</vt:lpstr>
      <vt:lpstr>Elektronica</vt:lpstr>
      <vt:lpstr>Aduino Uno</vt:lpstr>
      <vt:lpstr>DHT11</vt:lpstr>
      <vt:lpstr>DHT11</vt:lpstr>
      <vt:lpstr>BH1750</vt:lpstr>
      <vt:lpstr>BH1750</vt:lpstr>
      <vt:lpstr>CCS 811</vt:lpstr>
      <vt:lpstr>CSS 811</vt:lpstr>
      <vt:lpstr>NEO-6M</vt:lpstr>
      <vt:lpstr>NEO-6M</vt:lpstr>
      <vt:lpstr>SIM900</vt:lpstr>
      <vt:lpstr>SIM900</vt:lpstr>
      <vt:lpstr>ICT</vt:lpstr>
      <vt:lpstr>Server</vt:lpstr>
      <vt:lpstr>Database</vt:lpstr>
      <vt:lpstr>Website</vt:lpstr>
      <vt:lpstr>Website</vt:lpstr>
      <vt:lpstr>Elektriciteit</vt:lpstr>
      <vt:lpstr>Voeding</vt:lpstr>
      <vt:lpstr>Veiligheid</vt:lpstr>
      <vt:lpstr>Doelstellingen</vt:lpstr>
      <vt:lpstr>Bedankt voor het luisteren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Titelindeling</dc:title>
  <dc:creator>5TICT socquet</dc:creator>
  <cp:lastModifiedBy>5TICT socquet</cp:lastModifiedBy>
  <cp:revision>18</cp:revision>
  <dcterms:created xsi:type="dcterms:W3CDTF">2019-01-10T18:12:03Z</dcterms:created>
  <dcterms:modified xsi:type="dcterms:W3CDTF">2019-01-16T16:26:58Z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